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384" y="-13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967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87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0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5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491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2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30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027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4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69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94FF3-363E-4D7F-9CB5-972D758A61CB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48615-0F92-447D-BE03-42A3F090A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65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zzfeed.com/mbvd/37-remarkable-photos-from-the-iraq-war-and-the-stories-behin?utm_term=.iw7KZYy5g#.caJ4KGQqp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Images from Iraq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hlinkClick r:id="rId2"/>
              </a:rPr>
              <a:t>https://www.buzzfeed.com/mbvd/37-remarkable-photos-from-the-iraq-war-and-the-stories-behin?utm_term=.iw7KZYy5g#.caJ4KGQqp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600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entral Iraq. March 29, 2003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49" y="-25077"/>
            <a:ext cx="9189904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86200" y="6376525"/>
            <a:ext cx="1654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March 29, 2003</a:t>
            </a:r>
          </a:p>
        </p:txBody>
      </p:sp>
    </p:spTree>
    <p:extLst>
      <p:ext uri="{BB962C8B-B14F-4D97-AF65-F5344CB8AC3E}">
        <p14:creationId xmlns:p14="http://schemas.microsoft.com/office/powerpoint/2010/main" val="652036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Najaf, Iraq. August 18, 2004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Najaf, Iraq. August 18, 2004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Najaf, Iraq. August 18, 2004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Najaf, Iraq. August 18, 2004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Najaf, Iraq. August 18, 2004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2" descr="Najaf, Iraq. August 18, 2004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Basra, Iraq. March 28, 2003.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1" t="11993" r="29841" b="6596"/>
          <a:stretch/>
        </p:blipFill>
        <p:spPr bwMode="auto">
          <a:xfrm>
            <a:off x="1069975" y="7937"/>
            <a:ext cx="7590972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816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8" t="17778" r="29479" b="25926"/>
          <a:stretch/>
        </p:blipFill>
        <p:spPr bwMode="auto">
          <a:xfrm>
            <a:off x="0" y="-1"/>
            <a:ext cx="9144000" cy="696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107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4" t="25926" r="30000" b="21111"/>
          <a:stretch/>
        </p:blipFill>
        <p:spPr bwMode="auto">
          <a:xfrm>
            <a:off x="-1" y="19050"/>
            <a:ext cx="8919197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684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1" t="12593" r="29583" b="29444"/>
          <a:stretch/>
        </p:blipFill>
        <p:spPr bwMode="auto">
          <a:xfrm>
            <a:off x="0" y="-1"/>
            <a:ext cx="8915400" cy="694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928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</Words>
  <Application>Microsoft Office PowerPoint</Application>
  <PresentationFormat>On-screen Show 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Images from Iraq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from Iraq</dc:title>
  <dc:creator>Ramon Quinones</dc:creator>
  <cp:lastModifiedBy>Ramon Quinones</cp:lastModifiedBy>
  <cp:revision>1</cp:revision>
  <dcterms:created xsi:type="dcterms:W3CDTF">2018-01-11T15:09:47Z</dcterms:created>
  <dcterms:modified xsi:type="dcterms:W3CDTF">2018-01-11T15:14:49Z</dcterms:modified>
</cp:coreProperties>
</file>